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ebas Neue Bold" charset="1" panose="020B0606020202050201"/>
      <p:regular r:id="rId21"/>
    </p:embeddedFont>
    <p:embeddedFont>
      <p:font typeface="Montserrat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9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3050" y="6170196"/>
            <a:ext cx="3438827" cy="737246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3050" y="2760121"/>
            <a:ext cx="14192749" cy="158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79"/>
              </a:lnSpc>
            </a:pPr>
            <a:r>
              <a:rPr lang="en-US" sz="12586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PROJECT ON PIZZA SALES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76189" y="4611489"/>
            <a:ext cx="2980029" cy="29800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266204" y="56376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49709" y="1646188"/>
            <a:ext cx="10479638" cy="51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spc="309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Every Slice is a Taste of Perfection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8741" y="6308056"/>
            <a:ext cx="310076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By:  Harveen Kaur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35796" y="5523843"/>
            <a:ext cx="1860815" cy="1435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b="true" sz="5826" spc="-168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</a:t>
            </a:r>
          </a:p>
          <a:p>
            <a:pPr algn="ctr">
              <a:lnSpc>
                <a:spcPts val="5360"/>
              </a:lnSpc>
            </a:pPr>
            <a:r>
              <a:rPr lang="en-US" b="true" sz="5826" spc="-168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62664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28341" y="1372066"/>
            <a:ext cx="15514806" cy="94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8"/>
              </a:lnSpc>
              <a:spcBef>
                <a:spcPct val="0"/>
              </a:spcBef>
            </a:pPr>
            <a:r>
              <a:rPr lang="en-US" b="true" sz="730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 WISE DISTRIBUTION OF THE PIZZAS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498211" y="8434477"/>
            <a:ext cx="4616102" cy="2466063"/>
            <a:chOff x="0" y="0"/>
            <a:chExt cx="1114909" cy="5956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867540" y="-148803"/>
            <a:ext cx="3841893" cy="2052457"/>
            <a:chOff x="0" y="0"/>
            <a:chExt cx="1114909" cy="595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857568"/>
            <a:ext cx="11997949" cy="3095654"/>
          </a:xfrm>
          <a:custGeom>
            <a:avLst/>
            <a:gdLst/>
            <a:ahLst/>
            <a:cxnLst/>
            <a:rect r="r" b="b" t="t" l="l"/>
            <a:pathLst>
              <a:path h="3095654" w="11997949">
                <a:moveTo>
                  <a:pt x="0" y="0"/>
                </a:moveTo>
                <a:lnTo>
                  <a:pt x="11997949" y="0"/>
                </a:lnTo>
                <a:lnTo>
                  <a:pt x="11997949" y="3095654"/>
                </a:lnTo>
                <a:lnTo>
                  <a:pt x="0" y="3095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12786" y="6496147"/>
            <a:ext cx="5230361" cy="2985472"/>
          </a:xfrm>
          <a:custGeom>
            <a:avLst/>
            <a:gdLst/>
            <a:ahLst/>
            <a:cxnLst/>
            <a:rect r="r" b="b" t="t" l="l"/>
            <a:pathLst>
              <a:path h="2985472" w="5230361">
                <a:moveTo>
                  <a:pt x="0" y="0"/>
                </a:moveTo>
                <a:lnTo>
                  <a:pt x="5230361" y="0"/>
                </a:lnTo>
                <a:lnTo>
                  <a:pt x="5230361" y="2985471"/>
                </a:lnTo>
                <a:lnTo>
                  <a:pt x="0" y="298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19744" y="1171575"/>
            <a:ext cx="16215105" cy="751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3"/>
              </a:lnSpc>
            </a:pPr>
            <a:r>
              <a:rPr lang="en-US" b="true" sz="584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AVERAGE NO. OF PIZZAS PER DAY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498211" y="8434477"/>
            <a:ext cx="4616102" cy="2466063"/>
            <a:chOff x="0" y="0"/>
            <a:chExt cx="1114909" cy="5956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867540" y="-148803"/>
            <a:ext cx="3841893" cy="2052457"/>
            <a:chOff x="0" y="0"/>
            <a:chExt cx="1114909" cy="595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43050" y="2313103"/>
            <a:ext cx="13188114" cy="4554047"/>
          </a:xfrm>
          <a:custGeom>
            <a:avLst/>
            <a:gdLst/>
            <a:ahLst/>
            <a:cxnLst/>
            <a:rect r="r" b="b" t="t" l="l"/>
            <a:pathLst>
              <a:path h="4554047" w="13188114">
                <a:moveTo>
                  <a:pt x="0" y="0"/>
                </a:moveTo>
                <a:lnTo>
                  <a:pt x="13188114" y="0"/>
                </a:lnTo>
                <a:lnTo>
                  <a:pt x="13188114" y="4554046"/>
                </a:lnTo>
                <a:lnTo>
                  <a:pt x="0" y="4554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78690" y="7697603"/>
            <a:ext cx="5385556" cy="1202393"/>
          </a:xfrm>
          <a:custGeom>
            <a:avLst/>
            <a:gdLst/>
            <a:ahLst/>
            <a:cxnLst/>
            <a:rect r="r" b="b" t="t" l="l"/>
            <a:pathLst>
              <a:path h="1202393" w="5385556">
                <a:moveTo>
                  <a:pt x="0" y="0"/>
                </a:moveTo>
                <a:lnTo>
                  <a:pt x="5385556" y="0"/>
                </a:lnTo>
                <a:lnTo>
                  <a:pt x="5385556" y="1202393"/>
                </a:lnTo>
                <a:lnTo>
                  <a:pt x="0" y="1202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894" b="-4641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28341" y="1372066"/>
            <a:ext cx="15514806" cy="940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8"/>
              </a:lnSpc>
              <a:spcBef>
                <a:spcPct val="0"/>
              </a:spcBef>
            </a:pPr>
            <a:r>
              <a:rPr lang="en-US" b="true" sz="730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3 MOST ORDERED PIZZAS BY REVENUE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498211" y="8434477"/>
            <a:ext cx="4616102" cy="2466063"/>
            <a:chOff x="0" y="0"/>
            <a:chExt cx="1114909" cy="5956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867540" y="-148803"/>
            <a:ext cx="3841893" cy="2052457"/>
            <a:chOff x="0" y="0"/>
            <a:chExt cx="1114909" cy="595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409937"/>
            <a:ext cx="10512291" cy="5467125"/>
          </a:xfrm>
          <a:custGeom>
            <a:avLst/>
            <a:gdLst/>
            <a:ahLst/>
            <a:cxnLst/>
            <a:rect r="r" b="b" t="t" l="l"/>
            <a:pathLst>
              <a:path h="5467125" w="10512291">
                <a:moveTo>
                  <a:pt x="0" y="0"/>
                </a:moveTo>
                <a:lnTo>
                  <a:pt x="10512291" y="0"/>
                </a:lnTo>
                <a:lnTo>
                  <a:pt x="10512291" y="5467126"/>
                </a:lnTo>
                <a:lnTo>
                  <a:pt x="0" y="5467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55582" y="7972313"/>
            <a:ext cx="5832905" cy="1918969"/>
          </a:xfrm>
          <a:custGeom>
            <a:avLst/>
            <a:gdLst/>
            <a:ahLst/>
            <a:cxnLst/>
            <a:rect r="r" b="b" t="t" l="l"/>
            <a:pathLst>
              <a:path h="1918969" w="5832905">
                <a:moveTo>
                  <a:pt x="0" y="0"/>
                </a:moveTo>
                <a:lnTo>
                  <a:pt x="5832905" y="0"/>
                </a:lnTo>
                <a:lnTo>
                  <a:pt x="5832905" y="1918968"/>
                </a:lnTo>
                <a:lnTo>
                  <a:pt x="0" y="1918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7545" y="1540608"/>
            <a:ext cx="14988941" cy="64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5"/>
              </a:lnSpc>
              <a:spcBef>
                <a:spcPct val="0"/>
              </a:spcBef>
            </a:pPr>
            <a:r>
              <a:rPr lang="en-US" b="true" sz="499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PERCENTAGE CONTRIBUTION OF EACH PIZZA TO TOTAL REVENUE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498211" y="8434477"/>
            <a:ext cx="4616102" cy="2466063"/>
            <a:chOff x="0" y="0"/>
            <a:chExt cx="1114909" cy="5956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5338353" y="-351959"/>
            <a:ext cx="3841893" cy="2052457"/>
            <a:chOff x="0" y="0"/>
            <a:chExt cx="1114909" cy="595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43050" y="2360051"/>
            <a:ext cx="10164527" cy="6576092"/>
          </a:xfrm>
          <a:custGeom>
            <a:avLst/>
            <a:gdLst/>
            <a:ahLst/>
            <a:cxnLst/>
            <a:rect r="r" b="b" t="t" l="l"/>
            <a:pathLst>
              <a:path h="6576092" w="10164527">
                <a:moveTo>
                  <a:pt x="0" y="0"/>
                </a:moveTo>
                <a:lnTo>
                  <a:pt x="10164527" y="0"/>
                </a:lnTo>
                <a:lnTo>
                  <a:pt x="10164527" y="6576092"/>
                </a:lnTo>
                <a:lnTo>
                  <a:pt x="0" y="6576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196665" y="4350673"/>
            <a:ext cx="5435761" cy="2594849"/>
          </a:xfrm>
          <a:custGeom>
            <a:avLst/>
            <a:gdLst/>
            <a:ahLst/>
            <a:cxnLst/>
            <a:rect r="r" b="b" t="t" l="l"/>
            <a:pathLst>
              <a:path h="2594849" w="5435761">
                <a:moveTo>
                  <a:pt x="0" y="0"/>
                </a:moveTo>
                <a:lnTo>
                  <a:pt x="5435761" y="0"/>
                </a:lnTo>
                <a:lnTo>
                  <a:pt x="5435761" y="2594848"/>
                </a:lnTo>
                <a:lnTo>
                  <a:pt x="0" y="2594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98211" y="8434477"/>
            <a:ext cx="4616102" cy="2466063"/>
            <a:chOff x="0" y="0"/>
            <a:chExt cx="1114909" cy="5956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4867540" y="-148803"/>
            <a:ext cx="3841893" cy="2052457"/>
            <a:chOff x="0" y="0"/>
            <a:chExt cx="1114909" cy="5956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40654" y="2955977"/>
            <a:ext cx="9901083" cy="5680245"/>
          </a:xfrm>
          <a:custGeom>
            <a:avLst/>
            <a:gdLst/>
            <a:ahLst/>
            <a:cxnLst/>
            <a:rect r="r" b="b" t="t" l="l"/>
            <a:pathLst>
              <a:path h="5680245" w="9901083">
                <a:moveTo>
                  <a:pt x="0" y="0"/>
                </a:moveTo>
                <a:lnTo>
                  <a:pt x="9901082" y="0"/>
                </a:lnTo>
                <a:lnTo>
                  <a:pt x="9901082" y="5680245"/>
                </a:lnTo>
                <a:lnTo>
                  <a:pt x="0" y="5680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19868" y="3091772"/>
            <a:ext cx="7171680" cy="5007962"/>
          </a:xfrm>
          <a:custGeom>
            <a:avLst/>
            <a:gdLst/>
            <a:ahLst/>
            <a:cxnLst/>
            <a:rect r="r" b="b" t="t" l="l"/>
            <a:pathLst>
              <a:path h="5007962" w="7171680">
                <a:moveTo>
                  <a:pt x="0" y="0"/>
                </a:moveTo>
                <a:lnTo>
                  <a:pt x="7171680" y="0"/>
                </a:lnTo>
                <a:lnTo>
                  <a:pt x="7171680" y="5007962"/>
                </a:lnTo>
                <a:lnTo>
                  <a:pt x="0" y="500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9275" y="1333966"/>
            <a:ext cx="13602399" cy="142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02"/>
              </a:lnSpc>
              <a:spcBef>
                <a:spcPct val="0"/>
              </a:spcBef>
            </a:pPr>
            <a:r>
              <a:rPr lang="en-US" b="true" sz="576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3 MOST ORDERED PIZZA NAMES BASED ON REVENUE  FOR EACH PIZZA CATEGORY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27875" y="3829622"/>
            <a:ext cx="10632250" cy="253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4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4315" y="5650300"/>
            <a:ext cx="2946320" cy="4287069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60436" y="0"/>
                  </a:moveTo>
                  <a:lnTo>
                    <a:pt x="639695" y="0"/>
                  </a:lnTo>
                  <a:cubicBezTo>
                    <a:pt x="655723" y="0"/>
                    <a:pt x="671096" y="6367"/>
                    <a:pt x="682430" y="17701"/>
                  </a:cubicBezTo>
                  <a:cubicBezTo>
                    <a:pt x="693764" y="29035"/>
                    <a:pt x="700131" y="44407"/>
                    <a:pt x="700131" y="60436"/>
                  </a:cubicBezTo>
                  <a:lnTo>
                    <a:pt x="700131" y="958295"/>
                  </a:lnTo>
                  <a:cubicBezTo>
                    <a:pt x="700131" y="974324"/>
                    <a:pt x="693764" y="989696"/>
                    <a:pt x="682430" y="1001030"/>
                  </a:cubicBezTo>
                  <a:cubicBezTo>
                    <a:pt x="671096" y="1012364"/>
                    <a:pt x="655723" y="1018732"/>
                    <a:pt x="639695" y="1018732"/>
                  </a:cubicBezTo>
                  <a:lnTo>
                    <a:pt x="60436" y="1018732"/>
                  </a:lnTo>
                  <a:cubicBezTo>
                    <a:pt x="44407" y="1018732"/>
                    <a:pt x="29035" y="1012364"/>
                    <a:pt x="17701" y="1001030"/>
                  </a:cubicBezTo>
                  <a:cubicBezTo>
                    <a:pt x="6367" y="989696"/>
                    <a:pt x="0" y="974324"/>
                    <a:pt x="0" y="958295"/>
                  </a:cubicBezTo>
                  <a:lnTo>
                    <a:pt x="0" y="60436"/>
                  </a:lnTo>
                  <a:cubicBezTo>
                    <a:pt x="0" y="44407"/>
                    <a:pt x="6367" y="29035"/>
                    <a:pt x="17701" y="17701"/>
                  </a:cubicBezTo>
                  <a:cubicBezTo>
                    <a:pt x="29035" y="6367"/>
                    <a:pt x="44407" y="0"/>
                    <a:pt x="60436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979116" y="94305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4315" y="1028700"/>
            <a:ext cx="2827927" cy="4114800"/>
            <a:chOff x="0" y="0"/>
            <a:chExt cx="700131" cy="10187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62966" y="0"/>
                  </a:moveTo>
                  <a:lnTo>
                    <a:pt x="637165" y="0"/>
                  </a:lnTo>
                  <a:cubicBezTo>
                    <a:pt x="653864" y="0"/>
                    <a:pt x="669880" y="6634"/>
                    <a:pt x="681688" y="18442"/>
                  </a:cubicBezTo>
                  <a:cubicBezTo>
                    <a:pt x="693497" y="30251"/>
                    <a:pt x="700131" y="46267"/>
                    <a:pt x="700131" y="62966"/>
                  </a:cubicBezTo>
                  <a:lnTo>
                    <a:pt x="700131" y="955765"/>
                  </a:lnTo>
                  <a:cubicBezTo>
                    <a:pt x="700131" y="990541"/>
                    <a:pt x="671940" y="1018732"/>
                    <a:pt x="637165" y="1018732"/>
                  </a:cubicBezTo>
                  <a:lnTo>
                    <a:pt x="62966" y="1018732"/>
                  </a:lnTo>
                  <a:cubicBezTo>
                    <a:pt x="46267" y="1018732"/>
                    <a:pt x="30251" y="1012098"/>
                    <a:pt x="18442" y="1000289"/>
                  </a:cubicBezTo>
                  <a:cubicBezTo>
                    <a:pt x="6634" y="988481"/>
                    <a:pt x="0" y="972465"/>
                    <a:pt x="0" y="955765"/>
                  </a:cubicBezTo>
                  <a:lnTo>
                    <a:pt x="0" y="62966"/>
                  </a:lnTo>
                  <a:cubicBezTo>
                    <a:pt x="0" y="46267"/>
                    <a:pt x="6634" y="30251"/>
                    <a:pt x="18442" y="18442"/>
                  </a:cubicBezTo>
                  <a:cubicBezTo>
                    <a:pt x="30251" y="6634"/>
                    <a:pt x="46267" y="0"/>
                    <a:pt x="62966" y="0"/>
                  </a:cubicBezTo>
                  <a:close/>
                </a:path>
              </a:pathLst>
            </a:custGeom>
            <a:blipFill>
              <a:blip r:embed="rId6"/>
              <a:stretch>
                <a:fillRect l="-58586" t="0" r="-58586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576318" y="462388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82962" y="1588862"/>
            <a:ext cx="11629051" cy="7448006"/>
          </a:xfrm>
          <a:custGeom>
            <a:avLst/>
            <a:gdLst/>
            <a:ahLst/>
            <a:cxnLst/>
            <a:rect r="r" b="b" t="t" l="l"/>
            <a:pathLst>
              <a:path h="7448006" w="11629051">
                <a:moveTo>
                  <a:pt x="0" y="0"/>
                </a:moveTo>
                <a:lnTo>
                  <a:pt x="11629051" y="0"/>
                </a:lnTo>
                <a:lnTo>
                  <a:pt x="11629051" y="7448006"/>
                </a:lnTo>
                <a:lnTo>
                  <a:pt x="0" y="7448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27" r="0" b="-142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182962" y="762025"/>
            <a:ext cx="9645008" cy="82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78"/>
              </a:lnSpc>
              <a:spcBef>
                <a:spcPct val="0"/>
              </a:spcBef>
            </a:pPr>
            <a:r>
              <a:rPr lang="en-US" b="true" sz="6498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RELATION BETWEEN EVERY TABLES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542744" y="8377670"/>
            <a:ext cx="4616102" cy="2466063"/>
            <a:chOff x="0" y="0"/>
            <a:chExt cx="1114909" cy="5956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4838940" y="0"/>
            <a:ext cx="3841893" cy="2052457"/>
            <a:chOff x="0" y="0"/>
            <a:chExt cx="1114909" cy="5956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95898" y="2847382"/>
            <a:ext cx="12820874" cy="3382706"/>
          </a:xfrm>
          <a:custGeom>
            <a:avLst/>
            <a:gdLst/>
            <a:ahLst/>
            <a:cxnLst/>
            <a:rect r="r" b="b" t="t" l="l"/>
            <a:pathLst>
              <a:path h="3382706" w="12820874">
                <a:moveTo>
                  <a:pt x="0" y="0"/>
                </a:moveTo>
                <a:lnTo>
                  <a:pt x="12820873" y="0"/>
                </a:lnTo>
                <a:lnTo>
                  <a:pt x="12820873" y="3382706"/>
                </a:lnTo>
                <a:lnTo>
                  <a:pt x="0" y="3382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25677" y="7025013"/>
            <a:ext cx="4327480" cy="2148174"/>
          </a:xfrm>
          <a:custGeom>
            <a:avLst/>
            <a:gdLst/>
            <a:ahLst/>
            <a:cxnLst/>
            <a:rect r="r" b="b" t="t" l="l"/>
            <a:pathLst>
              <a:path h="2148174" w="4327480">
                <a:moveTo>
                  <a:pt x="0" y="0"/>
                </a:moveTo>
                <a:lnTo>
                  <a:pt x="4327480" y="0"/>
                </a:lnTo>
                <a:lnTo>
                  <a:pt x="4327480" y="2148174"/>
                </a:lnTo>
                <a:lnTo>
                  <a:pt x="0" y="21481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191865"/>
            <a:ext cx="13652543" cy="86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6"/>
              </a:lnSpc>
              <a:spcBef>
                <a:spcPct val="0"/>
              </a:spcBef>
            </a:pPr>
            <a:r>
              <a:rPr lang="en-US" b="true" sz="684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HOW MANY TOTAL NUMBER OF ORDERS ARE THERE 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50656" y="2336377"/>
            <a:ext cx="10423258" cy="4055595"/>
          </a:xfrm>
          <a:custGeom>
            <a:avLst/>
            <a:gdLst/>
            <a:ahLst/>
            <a:cxnLst/>
            <a:rect r="r" b="b" t="t" l="l"/>
            <a:pathLst>
              <a:path h="4055595" w="10423258">
                <a:moveTo>
                  <a:pt x="0" y="0"/>
                </a:moveTo>
                <a:lnTo>
                  <a:pt x="10423258" y="0"/>
                </a:lnTo>
                <a:lnTo>
                  <a:pt x="10423258" y="4055594"/>
                </a:lnTo>
                <a:lnTo>
                  <a:pt x="0" y="4055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542744" y="8377670"/>
            <a:ext cx="4616102" cy="2466063"/>
            <a:chOff x="0" y="0"/>
            <a:chExt cx="1114909" cy="595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4867540" y="-148803"/>
            <a:ext cx="3841893" cy="2052457"/>
            <a:chOff x="0" y="0"/>
            <a:chExt cx="1114909" cy="5956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102097" y="7058062"/>
            <a:ext cx="3765443" cy="1886573"/>
          </a:xfrm>
          <a:custGeom>
            <a:avLst/>
            <a:gdLst/>
            <a:ahLst/>
            <a:cxnLst/>
            <a:rect r="r" b="b" t="t" l="l"/>
            <a:pathLst>
              <a:path h="1886573" w="3765443">
                <a:moveTo>
                  <a:pt x="0" y="0"/>
                </a:moveTo>
                <a:lnTo>
                  <a:pt x="3765443" y="0"/>
                </a:lnTo>
                <a:lnTo>
                  <a:pt x="3765443" y="1886573"/>
                </a:lnTo>
                <a:lnTo>
                  <a:pt x="0" y="1886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417" t="0" r="-14417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43050" y="1067926"/>
            <a:ext cx="13324490" cy="91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29"/>
              </a:lnSpc>
              <a:spcBef>
                <a:spcPct val="0"/>
              </a:spcBef>
            </a:pPr>
            <a:r>
              <a:rPr lang="en-US" b="true" sz="720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IS THE TOTAL REVENUE GENERATED?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50656" y="2336377"/>
            <a:ext cx="11498773" cy="4474068"/>
          </a:xfrm>
          <a:custGeom>
            <a:avLst/>
            <a:gdLst/>
            <a:ahLst/>
            <a:cxnLst/>
            <a:rect r="r" b="b" t="t" l="l"/>
            <a:pathLst>
              <a:path h="4474068" w="11498773">
                <a:moveTo>
                  <a:pt x="0" y="0"/>
                </a:moveTo>
                <a:lnTo>
                  <a:pt x="11498773" y="0"/>
                </a:lnTo>
                <a:lnTo>
                  <a:pt x="11498773" y="4474067"/>
                </a:lnTo>
                <a:lnTo>
                  <a:pt x="0" y="4474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542744" y="8377670"/>
            <a:ext cx="4616102" cy="2466063"/>
            <a:chOff x="0" y="0"/>
            <a:chExt cx="1114909" cy="595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4867540" y="-148803"/>
            <a:ext cx="3841893" cy="2052457"/>
            <a:chOff x="0" y="0"/>
            <a:chExt cx="1114909" cy="5956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235696" y="7371727"/>
            <a:ext cx="3765443" cy="1886573"/>
          </a:xfrm>
          <a:custGeom>
            <a:avLst/>
            <a:gdLst/>
            <a:ahLst/>
            <a:cxnLst/>
            <a:rect r="r" b="b" t="t" l="l"/>
            <a:pathLst>
              <a:path h="1886573" w="3765443">
                <a:moveTo>
                  <a:pt x="0" y="0"/>
                </a:moveTo>
                <a:lnTo>
                  <a:pt x="3765443" y="0"/>
                </a:lnTo>
                <a:lnTo>
                  <a:pt x="3765443" y="1886573"/>
                </a:lnTo>
                <a:lnTo>
                  <a:pt x="0" y="1886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417" t="0" r="-14417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66511" y="1141746"/>
            <a:ext cx="12099835" cy="91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29"/>
              </a:lnSpc>
              <a:spcBef>
                <a:spcPct val="0"/>
              </a:spcBef>
            </a:pPr>
            <a:r>
              <a:rPr lang="en-US" b="true" sz="720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IS THE TOTAL REVENUE GENERATED?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929713" y="2642822"/>
            <a:ext cx="9540078" cy="4364108"/>
          </a:xfrm>
          <a:custGeom>
            <a:avLst/>
            <a:gdLst/>
            <a:ahLst/>
            <a:cxnLst/>
            <a:rect r="r" b="b" t="t" l="l"/>
            <a:pathLst>
              <a:path h="4364108" w="9540078">
                <a:moveTo>
                  <a:pt x="0" y="0"/>
                </a:moveTo>
                <a:lnTo>
                  <a:pt x="9540078" y="0"/>
                </a:lnTo>
                <a:lnTo>
                  <a:pt x="9540078" y="4364108"/>
                </a:lnTo>
                <a:lnTo>
                  <a:pt x="0" y="436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97" r="0" b="-119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74797" y="7356074"/>
            <a:ext cx="5651266" cy="2220849"/>
          </a:xfrm>
          <a:custGeom>
            <a:avLst/>
            <a:gdLst/>
            <a:ahLst/>
            <a:cxnLst/>
            <a:rect r="r" b="b" t="t" l="l"/>
            <a:pathLst>
              <a:path h="2220849" w="5651266">
                <a:moveTo>
                  <a:pt x="0" y="0"/>
                </a:moveTo>
                <a:lnTo>
                  <a:pt x="5651266" y="0"/>
                </a:lnTo>
                <a:lnTo>
                  <a:pt x="5651266" y="2220849"/>
                </a:lnTo>
                <a:lnTo>
                  <a:pt x="0" y="2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43050" y="1257300"/>
            <a:ext cx="13247119" cy="117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49"/>
              </a:lnSpc>
              <a:spcBef>
                <a:spcPct val="0"/>
              </a:spcBef>
            </a:pPr>
            <a:r>
              <a:rPr lang="en-US" b="true" sz="918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3 HIGHEST PRICE PIZZAS?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542744" y="8377670"/>
            <a:ext cx="4616102" cy="2466063"/>
            <a:chOff x="0" y="0"/>
            <a:chExt cx="1114909" cy="595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4877065" y="-148803"/>
            <a:ext cx="3841893" cy="2052457"/>
            <a:chOff x="0" y="0"/>
            <a:chExt cx="1114909" cy="5956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88618" y="2699303"/>
            <a:ext cx="10050870" cy="3994070"/>
          </a:xfrm>
          <a:custGeom>
            <a:avLst/>
            <a:gdLst/>
            <a:ahLst/>
            <a:cxnLst/>
            <a:rect r="r" b="b" t="t" l="l"/>
            <a:pathLst>
              <a:path h="3994070" w="10050870">
                <a:moveTo>
                  <a:pt x="0" y="0"/>
                </a:moveTo>
                <a:lnTo>
                  <a:pt x="10050871" y="0"/>
                </a:lnTo>
                <a:lnTo>
                  <a:pt x="10050871" y="3994070"/>
                </a:lnTo>
                <a:lnTo>
                  <a:pt x="0" y="399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01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65588" y="6212693"/>
            <a:ext cx="4687922" cy="3504563"/>
          </a:xfrm>
          <a:custGeom>
            <a:avLst/>
            <a:gdLst/>
            <a:ahLst/>
            <a:cxnLst/>
            <a:rect r="r" b="b" t="t" l="l"/>
            <a:pathLst>
              <a:path h="3504563" w="4687922">
                <a:moveTo>
                  <a:pt x="0" y="0"/>
                </a:moveTo>
                <a:lnTo>
                  <a:pt x="4687921" y="0"/>
                </a:lnTo>
                <a:lnTo>
                  <a:pt x="4687921" y="3504563"/>
                </a:lnTo>
                <a:lnTo>
                  <a:pt x="0" y="3504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7081" y="1410166"/>
            <a:ext cx="14610459" cy="109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41"/>
              </a:lnSpc>
              <a:spcBef>
                <a:spcPct val="0"/>
              </a:spcBef>
            </a:pPr>
            <a:r>
              <a:rPr lang="en-US" b="true" sz="86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MOST COMMON PIZZAS SIZE ORDERED?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542744" y="8377670"/>
            <a:ext cx="4616102" cy="2466063"/>
            <a:chOff x="0" y="0"/>
            <a:chExt cx="1114909" cy="595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4867540" y="-148803"/>
            <a:ext cx="3841893" cy="2052457"/>
            <a:chOff x="0" y="0"/>
            <a:chExt cx="1114909" cy="5956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505969"/>
            <a:ext cx="8570735" cy="5498923"/>
          </a:xfrm>
          <a:custGeom>
            <a:avLst/>
            <a:gdLst/>
            <a:ahLst/>
            <a:cxnLst/>
            <a:rect r="r" b="b" t="t" l="l"/>
            <a:pathLst>
              <a:path h="5498923" w="8570735">
                <a:moveTo>
                  <a:pt x="0" y="0"/>
                </a:moveTo>
                <a:lnTo>
                  <a:pt x="8570735" y="0"/>
                </a:lnTo>
                <a:lnTo>
                  <a:pt x="8570735" y="5498922"/>
                </a:lnTo>
                <a:lnTo>
                  <a:pt x="0" y="5498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35247" y="6319612"/>
            <a:ext cx="6013507" cy="3284034"/>
          </a:xfrm>
          <a:custGeom>
            <a:avLst/>
            <a:gdLst/>
            <a:ahLst/>
            <a:cxnLst/>
            <a:rect r="r" b="b" t="t" l="l"/>
            <a:pathLst>
              <a:path h="3284034" w="6013507">
                <a:moveTo>
                  <a:pt x="0" y="0"/>
                </a:moveTo>
                <a:lnTo>
                  <a:pt x="6013507" y="0"/>
                </a:lnTo>
                <a:lnTo>
                  <a:pt x="6013507" y="3284034"/>
                </a:lnTo>
                <a:lnTo>
                  <a:pt x="0" y="3284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93" t="0" r="-739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9727" y="1479251"/>
            <a:ext cx="14705599" cy="93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4"/>
              </a:lnSpc>
              <a:spcBef>
                <a:spcPct val="0"/>
              </a:spcBef>
            </a:pPr>
            <a:r>
              <a:rPr lang="en-US" b="true" sz="735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MOST ORDERED PIZZA TYPES ACC. TO QUANTITIES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867540" y="-148803"/>
            <a:ext cx="3841893" cy="2052457"/>
            <a:chOff x="0" y="0"/>
            <a:chExt cx="1114909" cy="595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-498211" y="8434477"/>
            <a:ext cx="4616102" cy="2466063"/>
            <a:chOff x="0" y="0"/>
            <a:chExt cx="1114909" cy="5956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98211" y="8434477"/>
            <a:ext cx="4616102" cy="2466063"/>
            <a:chOff x="0" y="0"/>
            <a:chExt cx="1114909" cy="5956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4867540" y="-148803"/>
            <a:ext cx="3841893" cy="2052457"/>
            <a:chOff x="0" y="0"/>
            <a:chExt cx="1114909" cy="5956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64936" y="2348950"/>
            <a:ext cx="11928549" cy="4428840"/>
          </a:xfrm>
          <a:custGeom>
            <a:avLst/>
            <a:gdLst/>
            <a:ahLst/>
            <a:cxnLst/>
            <a:rect r="r" b="b" t="t" l="l"/>
            <a:pathLst>
              <a:path h="4428840" w="11928549">
                <a:moveTo>
                  <a:pt x="0" y="0"/>
                </a:moveTo>
                <a:lnTo>
                  <a:pt x="11928549" y="0"/>
                </a:lnTo>
                <a:lnTo>
                  <a:pt x="11928549" y="4428840"/>
                </a:lnTo>
                <a:lnTo>
                  <a:pt x="0" y="442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99747" y="7082179"/>
            <a:ext cx="4732467" cy="2585329"/>
          </a:xfrm>
          <a:custGeom>
            <a:avLst/>
            <a:gdLst/>
            <a:ahLst/>
            <a:cxnLst/>
            <a:rect r="r" b="b" t="t" l="l"/>
            <a:pathLst>
              <a:path h="2585329" w="4732467">
                <a:moveTo>
                  <a:pt x="0" y="0"/>
                </a:moveTo>
                <a:lnTo>
                  <a:pt x="4732467" y="0"/>
                </a:lnTo>
                <a:lnTo>
                  <a:pt x="4732467" y="2585329"/>
                </a:lnTo>
                <a:lnTo>
                  <a:pt x="0" y="2585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64936" y="1190625"/>
            <a:ext cx="13160075" cy="76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66"/>
              </a:lnSpc>
              <a:spcBef>
                <a:spcPct val="0"/>
              </a:spcBef>
            </a:pPr>
            <a:r>
              <a:rPr lang="en-US" b="true" sz="60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                  TOTAL NUMBER OF PIZZAS CATEGORY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DAGXxHP1F7U</dc:identifier>
  <dcterms:modified xsi:type="dcterms:W3CDTF">2011-08-01T06:04:30Z</dcterms:modified>
  <cp:revision>1</cp:revision>
  <dc:title>Brown Orange Modern Bold Pizza Resto Presentation</dc:title>
</cp:coreProperties>
</file>